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Canva Sans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927187"/>
            <a:ext cx="18288000" cy="1359813"/>
            <a:chOff x="0" y="0"/>
            <a:chExt cx="2854277" cy="212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4277" cy="212231"/>
            </a:xfrm>
            <a:custGeom>
              <a:avLst/>
              <a:gdLst/>
              <a:ahLst/>
              <a:cxnLst/>
              <a:rect l="l" t="t" r="r" b="b"/>
              <a:pathLst>
                <a:path w="2854277" h="212231">
                  <a:moveTo>
                    <a:pt x="0" y="0"/>
                  </a:moveTo>
                  <a:lnTo>
                    <a:pt x="2854277" y="0"/>
                  </a:lnTo>
                  <a:lnTo>
                    <a:pt x="2854277" y="212231"/>
                  </a:lnTo>
                  <a:lnTo>
                    <a:pt x="0" y="212231"/>
                  </a:lnTo>
                  <a:close/>
                </a:path>
              </a:pathLst>
            </a:custGeom>
            <a:solidFill>
              <a:srgbClr val="FFF200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4277" cy="250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79972" y="8892724"/>
            <a:ext cx="16475551" cy="12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Narayan </a:t>
            </a:r>
            <a:r>
              <a:rPr lang="en-US" sz="66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Agro</a:t>
            </a: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Foods Ltd Kot </a:t>
            </a:r>
            <a:r>
              <a:rPr lang="en-US" sz="66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Kapura</a:t>
            </a:r>
            <a:endParaRPr lang="en-US" sz="660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927187"/>
            <a:ext cx="18288000" cy="1359813"/>
            <a:chOff x="0" y="0"/>
            <a:chExt cx="2854277" cy="212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4277" cy="212231"/>
            </a:xfrm>
            <a:custGeom>
              <a:avLst/>
              <a:gdLst/>
              <a:ahLst/>
              <a:cxnLst/>
              <a:rect l="l" t="t" r="r" b="b"/>
              <a:pathLst>
                <a:path w="2854277" h="212231">
                  <a:moveTo>
                    <a:pt x="0" y="0"/>
                  </a:moveTo>
                  <a:lnTo>
                    <a:pt x="2854277" y="0"/>
                  </a:lnTo>
                  <a:lnTo>
                    <a:pt x="2854277" y="212231"/>
                  </a:lnTo>
                  <a:lnTo>
                    <a:pt x="0" y="212231"/>
                  </a:lnTo>
                  <a:close/>
                </a:path>
              </a:pathLst>
            </a:custGeom>
            <a:solidFill>
              <a:srgbClr val="FFF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4277" cy="250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388580" y="8883194"/>
            <a:ext cx="11269504" cy="12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15 kg Tin Filling machine</a:t>
            </a:r>
          </a:p>
        </p:txBody>
      </p:sp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927187"/>
            <a:ext cx="18288000" cy="1359813"/>
            <a:chOff x="0" y="0"/>
            <a:chExt cx="2854277" cy="212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4277" cy="212231"/>
            </a:xfrm>
            <a:custGeom>
              <a:avLst/>
              <a:gdLst/>
              <a:ahLst/>
              <a:cxnLst/>
              <a:rect l="l" t="t" r="r" b="b"/>
              <a:pathLst>
                <a:path w="2854277" h="212231">
                  <a:moveTo>
                    <a:pt x="0" y="0"/>
                  </a:moveTo>
                  <a:lnTo>
                    <a:pt x="2854277" y="0"/>
                  </a:lnTo>
                  <a:lnTo>
                    <a:pt x="2854277" y="212231"/>
                  </a:lnTo>
                  <a:lnTo>
                    <a:pt x="0" y="212231"/>
                  </a:lnTo>
                  <a:close/>
                </a:path>
              </a:pathLst>
            </a:custGeom>
            <a:solidFill>
              <a:srgbClr val="FFF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4277" cy="250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23336" y="8883194"/>
            <a:ext cx="14441329" cy="12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Consumer Pack Filling Machine</a:t>
            </a:r>
          </a:p>
        </p:txBody>
      </p:sp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927187"/>
            <a:ext cx="18288000" cy="1359813"/>
            <a:chOff x="0" y="0"/>
            <a:chExt cx="2854277" cy="212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4277" cy="212231"/>
            </a:xfrm>
            <a:custGeom>
              <a:avLst/>
              <a:gdLst/>
              <a:ahLst/>
              <a:cxnLst/>
              <a:rect l="l" t="t" r="r" b="b"/>
              <a:pathLst>
                <a:path w="2854277" h="212231">
                  <a:moveTo>
                    <a:pt x="0" y="0"/>
                  </a:moveTo>
                  <a:lnTo>
                    <a:pt x="2854277" y="0"/>
                  </a:lnTo>
                  <a:lnTo>
                    <a:pt x="2854277" y="212231"/>
                  </a:lnTo>
                  <a:lnTo>
                    <a:pt x="0" y="212231"/>
                  </a:lnTo>
                  <a:close/>
                </a:path>
              </a:pathLst>
            </a:custGeom>
            <a:solidFill>
              <a:srgbClr val="FFF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4277" cy="250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337982" y="8883194"/>
            <a:ext cx="11943873" cy="12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Ceka Pack Filling Machine</a:t>
            </a:r>
          </a:p>
        </p:txBody>
      </p:sp>
    </p:spTree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927187"/>
            <a:ext cx="18288000" cy="1359813"/>
            <a:chOff x="0" y="0"/>
            <a:chExt cx="2854277" cy="212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4277" cy="212231"/>
            </a:xfrm>
            <a:custGeom>
              <a:avLst/>
              <a:gdLst/>
              <a:ahLst/>
              <a:cxnLst/>
              <a:rect l="l" t="t" r="r" b="b"/>
              <a:pathLst>
                <a:path w="2854277" h="212231">
                  <a:moveTo>
                    <a:pt x="0" y="0"/>
                  </a:moveTo>
                  <a:lnTo>
                    <a:pt x="2854277" y="0"/>
                  </a:lnTo>
                  <a:lnTo>
                    <a:pt x="2854277" y="212231"/>
                  </a:lnTo>
                  <a:lnTo>
                    <a:pt x="0" y="212231"/>
                  </a:lnTo>
                  <a:close/>
                </a:path>
              </a:pathLst>
            </a:custGeom>
            <a:solidFill>
              <a:srgbClr val="FFF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4277" cy="250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050323" y="8883194"/>
            <a:ext cx="12458858" cy="12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Packed Ghee Godown Area</a:t>
            </a:r>
          </a:p>
        </p:txBody>
      </p:sp>
    </p:spTree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927187"/>
            <a:ext cx="18288000" cy="1359813"/>
            <a:chOff x="0" y="0"/>
            <a:chExt cx="2854277" cy="212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4277" cy="212231"/>
            </a:xfrm>
            <a:custGeom>
              <a:avLst/>
              <a:gdLst/>
              <a:ahLst/>
              <a:cxnLst/>
              <a:rect l="l" t="t" r="r" b="b"/>
              <a:pathLst>
                <a:path w="2854277" h="212231">
                  <a:moveTo>
                    <a:pt x="0" y="0"/>
                  </a:moveTo>
                  <a:lnTo>
                    <a:pt x="2854277" y="0"/>
                  </a:lnTo>
                  <a:lnTo>
                    <a:pt x="2854277" y="212231"/>
                  </a:lnTo>
                  <a:lnTo>
                    <a:pt x="0" y="212231"/>
                  </a:lnTo>
                  <a:close/>
                </a:path>
              </a:pathLst>
            </a:custGeom>
            <a:solidFill>
              <a:srgbClr val="FFF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4277" cy="250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888706" y="8883194"/>
            <a:ext cx="8510588" cy="12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GC Machine Room</a:t>
            </a:r>
          </a:p>
        </p:txBody>
      </p:sp>
    </p:spTree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333" b="-83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927187"/>
            <a:ext cx="18288000" cy="1359813"/>
            <a:chOff x="0" y="0"/>
            <a:chExt cx="2854277" cy="212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4277" cy="212231"/>
            </a:xfrm>
            <a:custGeom>
              <a:avLst/>
              <a:gdLst/>
              <a:ahLst/>
              <a:cxnLst/>
              <a:rect l="l" t="t" r="r" b="b"/>
              <a:pathLst>
                <a:path w="2854277" h="212231">
                  <a:moveTo>
                    <a:pt x="0" y="0"/>
                  </a:moveTo>
                  <a:lnTo>
                    <a:pt x="2854277" y="0"/>
                  </a:lnTo>
                  <a:lnTo>
                    <a:pt x="2854277" y="212231"/>
                  </a:lnTo>
                  <a:lnTo>
                    <a:pt x="0" y="212231"/>
                  </a:lnTo>
                  <a:close/>
                </a:path>
              </a:pathLst>
            </a:custGeom>
            <a:solidFill>
              <a:srgbClr val="FFF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4277" cy="250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306752" y="8883194"/>
            <a:ext cx="7372826" cy="12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Milk Evaporator</a:t>
            </a:r>
          </a:p>
        </p:txBody>
      </p:sp>
    </p:spTree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927187"/>
            <a:ext cx="18288000" cy="1359813"/>
            <a:chOff x="0" y="0"/>
            <a:chExt cx="2854277" cy="212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4277" cy="212231"/>
            </a:xfrm>
            <a:custGeom>
              <a:avLst/>
              <a:gdLst/>
              <a:ahLst/>
              <a:cxnLst/>
              <a:rect l="l" t="t" r="r" b="b"/>
              <a:pathLst>
                <a:path w="2854277" h="212231">
                  <a:moveTo>
                    <a:pt x="0" y="0"/>
                  </a:moveTo>
                  <a:lnTo>
                    <a:pt x="2854277" y="0"/>
                  </a:lnTo>
                  <a:lnTo>
                    <a:pt x="2854277" y="212231"/>
                  </a:lnTo>
                  <a:lnTo>
                    <a:pt x="0" y="212231"/>
                  </a:lnTo>
                  <a:close/>
                </a:path>
              </a:pathLst>
            </a:custGeom>
            <a:solidFill>
              <a:srgbClr val="FFF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4277" cy="250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053262" y="8989556"/>
            <a:ext cx="4605338" cy="1093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Milk Dryer</a:t>
            </a:r>
          </a:p>
        </p:txBody>
      </p:sp>
    </p:spTree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927187"/>
            <a:ext cx="18288000" cy="1359813"/>
            <a:chOff x="0" y="0"/>
            <a:chExt cx="2854277" cy="212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4277" cy="212231"/>
            </a:xfrm>
            <a:custGeom>
              <a:avLst/>
              <a:gdLst/>
              <a:ahLst/>
              <a:cxnLst/>
              <a:rect l="l" t="t" r="r" b="b"/>
              <a:pathLst>
                <a:path w="2854277" h="212231">
                  <a:moveTo>
                    <a:pt x="0" y="0"/>
                  </a:moveTo>
                  <a:lnTo>
                    <a:pt x="2854277" y="0"/>
                  </a:lnTo>
                  <a:lnTo>
                    <a:pt x="2854277" y="212231"/>
                  </a:lnTo>
                  <a:lnTo>
                    <a:pt x="0" y="212231"/>
                  </a:lnTo>
                  <a:close/>
                </a:path>
              </a:pathLst>
            </a:custGeom>
            <a:solidFill>
              <a:srgbClr val="FFF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4277" cy="250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47001" y="8883194"/>
            <a:ext cx="9986168" cy="12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SMP Storage Godown</a:t>
            </a:r>
          </a:p>
        </p:txBody>
      </p:sp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927187"/>
            <a:ext cx="18288000" cy="1359813"/>
            <a:chOff x="0" y="0"/>
            <a:chExt cx="2854277" cy="212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4277" cy="212231"/>
            </a:xfrm>
            <a:custGeom>
              <a:avLst/>
              <a:gdLst/>
              <a:ahLst/>
              <a:cxnLst/>
              <a:rect l="l" t="t" r="r" b="b"/>
              <a:pathLst>
                <a:path w="2854277" h="212231">
                  <a:moveTo>
                    <a:pt x="0" y="0"/>
                  </a:moveTo>
                  <a:lnTo>
                    <a:pt x="2854277" y="0"/>
                  </a:lnTo>
                  <a:lnTo>
                    <a:pt x="2854277" y="212231"/>
                  </a:lnTo>
                  <a:lnTo>
                    <a:pt x="0" y="212231"/>
                  </a:lnTo>
                  <a:close/>
                </a:path>
              </a:pathLst>
            </a:custGeom>
            <a:solidFill>
              <a:srgbClr val="FFF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4277" cy="250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37556" y="8883194"/>
            <a:ext cx="14212887" cy="12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Main Entrance for milk tankers</a:t>
            </a:r>
          </a:p>
        </p:txBody>
      </p:sp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927187"/>
            <a:ext cx="18288000" cy="1359813"/>
            <a:chOff x="0" y="0"/>
            <a:chExt cx="2854277" cy="212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4277" cy="212231"/>
            </a:xfrm>
            <a:custGeom>
              <a:avLst/>
              <a:gdLst/>
              <a:ahLst/>
              <a:cxnLst/>
              <a:rect l="l" t="t" r="r" b="b"/>
              <a:pathLst>
                <a:path w="2854277" h="212231">
                  <a:moveTo>
                    <a:pt x="0" y="0"/>
                  </a:moveTo>
                  <a:lnTo>
                    <a:pt x="2854277" y="0"/>
                  </a:lnTo>
                  <a:lnTo>
                    <a:pt x="2854277" y="212231"/>
                  </a:lnTo>
                  <a:lnTo>
                    <a:pt x="0" y="212231"/>
                  </a:lnTo>
                  <a:close/>
                </a:path>
              </a:pathLst>
            </a:custGeom>
            <a:solidFill>
              <a:srgbClr val="FFF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4277" cy="250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358118" y="8883194"/>
            <a:ext cx="11571763" cy="12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Milk unloading dock area</a:t>
            </a:r>
          </a:p>
        </p:txBody>
      </p:sp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927187"/>
            <a:ext cx="18288000" cy="1359813"/>
            <a:chOff x="0" y="0"/>
            <a:chExt cx="2854277" cy="212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4277" cy="212231"/>
            </a:xfrm>
            <a:custGeom>
              <a:avLst/>
              <a:gdLst/>
              <a:ahLst/>
              <a:cxnLst/>
              <a:rect l="l" t="t" r="r" b="b"/>
              <a:pathLst>
                <a:path w="2854277" h="212231">
                  <a:moveTo>
                    <a:pt x="0" y="0"/>
                  </a:moveTo>
                  <a:lnTo>
                    <a:pt x="2854277" y="0"/>
                  </a:lnTo>
                  <a:lnTo>
                    <a:pt x="2854277" y="212231"/>
                  </a:lnTo>
                  <a:lnTo>
                    <a:pt x="0" y="212231"/>
                  </a:lnTo>
                  <a:close/>
                </a:path>
              </a:pathLst>
            </a:custGeom>
            <a:solidFill>
              <a:srgbClr val="FFF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4277" cy="250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56673" y="8883194"/>
            <a:ext cx="10574655" cy="12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Raw milk storage tanks</a:t>
            </a:r>
          </a:p>
        </p:txBody>
      </p:sp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6146"/>
            <a:ext cx="18288000" cy="10353146"/>
          </a:xfrm>
          <a:custGeom>
            <a:avLst/>
            <a:gdLst/>
            <a:ahLst/>
            <a:cxnLst/>
            <a:rect l="l" t="t" r="r" b="b"/>
            <a:pathLst>
              <a:path w="18288000" h="10353146">
                <a:moveTo>
                  <a:pt x="0" y="0"/>
                </a:moveTo>
                <a:lnTo>
                  <a:pt x="18288000" y="0"/>
                </a:lnTo>
                <a:lnTo>
                  <a:pt x="18288000" y="10353146"/>
                </a:lnTo>
                <a:lnTo>
                  <a:pt x="0" y="103531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0" b="-888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927187"/>
            <a:ext cx="18288000" cy="1359813"/>
            <a:chOff x="0" y="0"/>
            <a:chExt cx="2854277" cy="212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4277" cy="212231"/>
            </a:xfrm>
            <a:custGeom>
              <a:avLst/>
              <a:gdLst/>
              <a:ahLst/>
              <a:cxnLst/>
              <a:rect l="l" t="t" r="r" b="b"/>
              <a:pathLst>
                <a:path w="2854277" h="212231">
                  <a:moveTo>
                    <a:pt x="0" y="0"/>
                  </a:moveTo>
                  <a:lnTo>
                    <a:pt x="2854277" y="0"/>
                  </a:lnTo>
                  <a:lnTo>
                    <a:pt x="2854277" y="212231"/>
                  </a:lnTo>
                  <a:lnTo>
                    <a:pt x="0" y="212231"/>
                  </a:lnTo>
                  <a:close/>
                </a:path>
              </a:pathLst>
            </a:custGeom>
            <a:solidFill>
              <a:srgbClr val="FFF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4277" cy="250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901293" y="8883194"/>
            <a:ext cx="6485413" cy="12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Milk Dock Lab</a:t>
            </a:r>
          </a:p>
        </p:txBody>
      </p:sp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927187"/>
            <a:ext cx="18288000" cy="1359813"/>
            <a:chOff x="0" y="0"/>
            <a:chExt cx="2854277" cy="212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4277" cy="212231"/>
            </a:xfrm>
            <a:custGeom>
              <a:avLst/>
              <a:gdLst/>
              <a:ahLst/>
              <a:cxnLst/>
              <a:rect l="l" t="t" r="r" b="b"/>
              <a:pathLst>
                <a:path w="2854277" h="212231">
                  <a:moveTo>
                    <a:pt x="0" y="0"/>
                  </a:moveTo>
                  <a:lnTo>
                    <a:pt x="2854277" y="0"/>
                  </a:lnTo>
                  <a:lnTo>
                    <a:pt x="2854277" y="212231"/>
                  </a:lnTo>
                  <a:lnTo>
                    <a:pt x="0" y="212231"/>
                  </a:lnTo>
                  <a:close/>
                </a:path>
              </a:pathLst>
            </a:custGeom>
            <a:solidFill>
              <a:srgbClr val="FFF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4277" cy="250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149290" y="8883194"/>
            <a:ext cx="9476581" cy="12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Milk Processing area</a:t>
            </a:r>
          </a:p>
        </p:txBody>
      </p:sp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927187"/>
            <a:ext cx="18288000" cy="1359813"/>
            <a:chOff x="0" y="0"/>
            <a:chExt cx="2854277" cy="212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4277" cy="212231"/>
            </a:xfrm>
            <a:custGeom>
              <a:avLst/>
              <a:gdLst/>
              <a:ahLst/>
              <a:cxnLst/>
              <a:rect l="l" t="t" r="r" b="b"/>
              <a:pathLst>
                <a:path w="2854277" h="212231">
                  <a:moveTo>
                    <a:pt x="0" y="0"/>
                  </a:moveTo>
                  <a:lnTo>
                    <a:pt x="2854277" y="0"/>
                  </a:lnTo>
                  <a:lnTo>
                    <a:pt x="2854277" y="212231"/>
                  </a:lnTo>
                  <a:lnTo>
                    <a:pt x="0" y="212231"/>
                  </a:lnTo>
                  <a:close/>
                </a:path>
              </a:pathLst>
            </a:custGeom>
            <a:solidFill>
              <a:srgbClr val="FFF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4277" cy="250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49984" y="8883194"/>
            <a:ext cx="15199201" cy="12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Milk Pasteurizers and Separators</a:t>
            </a:r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927187"/>
            <a:ext cx="18288000" cy="1359813"/>
            <a:chOff x="0" y="0"/>
            <a:chExt cx="2854277" cy="212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4277" cy="212231"/>
            </a:xfrm>
            <a:custGeom>
              <a:avLst/>
              <a:gdLst/>
              <a:ahLst/>
              <a:cxnLst/>
              <a:rect l="l" t="t" r="r" b="b"/>
              <a:pathLst>
                <a:path w="2854277" h="212231">
                  <a:moveTo>
                    <a:pt x="0" y="0"/>
                  </a:moveTo>
                  <a:lnTo>
                    <a:pt x="2854277" y="0"/>
                  </a:lnTo>
                  <a:lnTo>
                    <a:pt x="2854277" y="212231"/>
                  </a:lnTo>
                  <a:lnTo>
                    <a:pt x="0" y="212231"/>
                  </a:lnTo>
                  <a:close/>
                </a:path>
              </a:pathLst>
            </a:custGeom>
            <a:solidFill>
              <a:srgbClr val="FFF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4277" cy="250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30286" y="8883194"/>
            <a:ext cx="13593921" cy="12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Butter and Ghee making Area</a:t>
            </a:r>
          </a:p>
        </p:txBody>
      </p:sp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927187"/>
            <a:ext cx="18288000" cy="1359813"/>
            <a:chOff x="0" y="0"/>
            <a:chExt cx="2854277" cy="212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4277" cy="212231"/>
            </a:xfrm>
            <a:custGeom>
              <a:avLst/>
              <a:gdLst/>
              <a:ahLst/>
              <a:cxnLst/>
              <a:rect l="l" t="t" r="r" b="b"/>
              <a:pathLst>
                <a:path w="2854277" h="212231">
                  <a:moveTo>
                    <a:pt x="0" y="0"/>
                  </a:moveTo>
                  <a:lnTo>
                    <a:pt x="2854277" y="0"/>
                  </a:lnTo>
                  <a:lnTo>
                    <a:pt x="2854277" y="212231"/>
                  </a:lnTo>
                  <a:lnTo>
                    <a:pt x="0" y="212231"/>
                  </a:lnTo>
                  <a:close/>
                </a:path>
              </a:pathLst>
            </a:custGeom>
            <a:solidFill>
              <a:srgbClr val="FFF2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54277" cy="250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63160" y="8883194"/>
            <a:ext cx="9093518" cy="122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Ghee Storage Tanks</a:t>
            </a:r>
          </a:p>
        </p:txBody>
      </p:sp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64</Words>
  <Application>Microsoft Office PowerPoint</Application>
  <PresentationFormat>Custom</PresentationFormat>
  <Paragraphs>17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Arial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a heading</dc:title>
  <dc:creator>Rahul Goswami</dc:creator>
  <cp:lastModifiedBy>Rahul Goswami</cp:lastModifiedBy>
  <cp:revision>2</cp:revision>
  <dcterms:created xsi:type="dcterms:W3CDTF">2006-08-16T00:00:00Z</dcterms:created>
  <dcterms:modified xsi:type="dcterms:W3CDTF">2026-02-26T04:46:47Z</dcterms:modified>
  <dc:identifier>DAHCUWrF3ys</dc:identifier>
</cp:coreProperties>
</file>